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88" r:id="rId4"/>
    <p:sldId id="272" r:id="rId5"/>
    <p:sldId id="294" r:id="rId6"/>
    <p:sldId id="275" r:id="rId7"/>
    <p:sldId id="295" r:id="rId8"/>
    <p:sldId id="296" r:id="rId9"/>
    <p:sldId id="297" r:id="rId10"/>
    <p:sldId id="257" r:id="rId11"/>
    <p:sldId id="258" r:id="rId12"/>
    <p:sldId id="259" r:id="rId13"/>
    <p:sldId id="260" r:id="rId14"/>
    <p:sldId id="281" r:id="rId15"/>
    <p:sldId id="290" r:id="rId16"/>
    <p:sldId id="280" r:id="rId17"/>
    <p:sldId id="263" r:id="rId18"/>
    <p:sldId id="266" r:id="rId19"/>
    <p:sldId id="276" r:id="rId20"/>
    <p:sldId id="277" r:id="rId21"/>
    <p:sldId id="268" r:id="rId22"/>
    <p:sldId id="269" r:id="rId23"/>
    <p:sldId id="285" r:id="rId24"/>
    <p:sldId id="286" r:id="rId25"/>
    <p:sldId id="267" r:id="rId26"/>
    <p:sldId id="261" r:id="rId27"/>
    <p:sldId id="265" r:id="rId28"/>
    <p:sldId id="264" r:id="rId29"/>
    <p:sldId id="278" r:id="rId30"/>
    <p:sldId id="279" r:id="rId31"/>
    <p:sldId id="291" r:id="rId32"/>
    <p:sldId id="292" r:id="rId33"/>
    <p:sldId id="274" r:id="rId34"/>
    <p:sldId id="273" r:id="rId35"/>
    <p:sldId id="270" r:id="rId36"/>
    <p:sldId id="282" r:id="rId37"/>
    <p:sldId id="271" r:id="rId38"/>
    <p:sldId id="284" r:id="rId39"/>
    <p:sldId id="298" r:id="rId40"/>
    <p:sldId id="293" r:id="rId41"/>
    <p:sldId id="283" r:id="rId42"/>
    <p:sldId id="289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12"/>
  </p:normalViewPr>
  <p:slideViewPr>
    <p:cSldViewPr snapToGrid="0" snapToObjects="1">
      <p:cViewPr varScale="1">
        <p:scale>
          <a:sx n="76" d="100"/>
          <a:sy n="76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480EA-2CF7-BBDD-F83A-6676E17E1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F556D8-75EC-42CE-9633-589F69AA8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FF276E-7AE7-CBFC-CE65-DCAAF9DD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9534DB-2D8A-0EF5-5155-B8C327D8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22456-1ADA-21B9-650A-CEE42977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09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C3203-6ECA-177C-963D-477F7026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FB224B-A4EB-58D5-A27F-E3A7C0356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41E51-A2CE-F930-C7E5-D5B9B1F4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D441D0-DF30-FBE4-9239-E2AEACED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E0A79D-D552-89C2-EA26-3312E135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85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C49334-62FD-8CBC-AAAA-A08BD009A2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47B0E7-7334-6676-559B-F0219086F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0F58D-2669-3F06-3ADF-8AB80D29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F90A22-79B8-299A-2962-F92405F2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4FD4C0-D936-3012-BE23-CE7255B3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44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C1D72-65CF-4531-46AE-4BA66ABC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6E4B61-5043-6D1D-AAED-065251797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16C311-229F-8AB9-71F8-64E1C0AD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054686-E5FB-4E1D-AD64-763FB419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38CD17-AD77-5E19-D219-959E7D37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85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7437AC-804F-AFEC-F7C3-794180A4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DA0B6A-C4FE-A59E-95D6-1B31C1CD7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C5A6D4-6911-CB0C-ED5D-010D7BE3D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AF4F0A-DB8A-F44F-2F63-859174D6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55CB91-1C15-995C-EDB7-28240538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7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8F5C1-AC12-FDE2-983E-3163535A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4C87EC-3F89-5247-9553-6BC595688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7E9765-08D9-2E60-CE8C-35F02AEE0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C61007-E69C-ECCA-2F21-DF78B24C8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36E94E-33DF-6C75-A1FC-05007E66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2BB307-9D27-0345-50CE-CB60495F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48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82197-3F9D-244A-B01D-88F9C84D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D80BD4-45DA-FEE3-00A2-68176117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4E6581-D0A2-9B5A-11E8-0F8A7497C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29DE547-9E70-213A-AD7E-9E680DBA5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6DCD4B-CBD2-3429-0863-0C8647226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350D0E6-3CD9-113A-E90B-F2AEE344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DD6DC4-1F36-EDBE-6079-0ED98688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F825E5-CF88-B58E-5C46-919FB0F3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8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DE849C-EF17-20B5-6F8B-10AD06FC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FD21AC0-3047-C984-0E81-89B7A59C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825D79-0AA4-5835-8D45-2BCF91A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193080-0038-4863-0BC2-A4ED7D9A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44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75E5E3-5805-A0E7-6D00-F2AEF98E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F9E5D2-B315-1B21-E3D8-86C0BD13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751829-FC5E-D3C2-97F4-475E9927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06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E761-B5BB-49AB-0C42-5188F023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08D8BE-4B1F-BD6B-6001-588FA6AA4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C74EBB-AE1C-D02D-5A17-731432E03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369F25-BA27-980C-681B-D28B363F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D9005B-8EAD-5480-74BB-C38AB090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B2E7CE-7753-F0A6-EEE2-F3BE217E2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9F30D-DA65-2E32-2535-CC2B4A9F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25BB7-C138-AA82-9BBD-88C9D4637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A2A5A-FDFC-22D3-7D1F-D4D1BF07F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704215-D062-F527-A9D9-809DCF18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B331A7-3610-1C5C-9A24-36E3EE96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4F5295-8CB6-4813-4EF1-BFC012A6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06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5BC2EA-4DE8-2A94-079E-0ED05005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015981-AA4D-0C61-0243-4D46A9146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9963D1-3344-28FF-DD99-3CBDFFBA9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3D800-3B0E-2247-B2D1-1F47DF5D65B6}" type="datetimeFigureOut">
              <a:rPr lang="es-ES" smtClean="0"/>
              <a:t>28/9/22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E1AAA4-F638-F83C-48B5-A8286A468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821459-FF43-3066-EE78-3CD285A72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026D0-73C1-4E44-BDDC-144F5F27C4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46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m8YACFJlMg?feature=oembe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984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79E58C-CEDE-9B95-3C78-382FD29C9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latin typeface="Bauhaus 93" pitchFamily="82" charset="77"/>
              </a:rPr>
              <a:t>Haciendo piña (desde el coloquialismo y las buenas prácticas) 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0E3B29-A0A4-EC81-34F3-B9744A1CD5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812CB5-DC85-820A-F898-AE05486E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36" y="2835976"/>
            <a:ext cx="5733727" cy="382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F719B4F-EEC8-C66B-CEC4-349D2C9A7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067" y="0"/>
            <a:ext cx="9787467" cy="6882298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4155964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C12B82C-3288-3DB7-92FE-A04B7B60C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683" y="0"/>
            <a:ext cx="6816673" cy="289639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FAAB9B-0221-71B8-74E5-EF5AD5AB8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56" y="3215216"/>
            <a:ext cx="7772400" cy="310247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7593EB-6D8A-E6C2-DD8E-944E77E3624D}"/>
              </a:ext>
            </a:extLst>
          </p:cNvPr>
          <p:cNvSpPr txBox="1"/>
          <p:nvPr/>
        </p:nvSpPr>
        <p:spPr>
          <a:xfrm>
            <a:off x="6722533" y="812799"/>
            <a:ext cx="4791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LAS MAYÚSCULAS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5CC21C-E89F-9ED6-340A-9AC5269E56FA}"/>
              </a:ext>
            </a:extLst>
          </p:cNvPr>
          <p:cNvSpPr txBox="1"/>
          <p:nvPr/>
        </p:nvSpPr>
        <p:spPr>
          <a:xfrm>
            <a:off x="556683" y="4467814"/>
            <a:ext cx="3005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-ÉRRIMO/A</a:t>
            </a:r>
          </a:p>
        </p:txBody>
      </p:sp>
    </p:spTree>
    <p:extLst>
      <p:ext uri="{BB962C8B-B14F-4D97-AF65-F5344CB8AC3E}">
        <p14:creationId xmlns:p14="http://schemas.microsoft.com/office/powerpoint/2010/main" val="389496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2B3FD0-B31A-9705-5F8A-149F4AE3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520700"/>
            <a:ext cx="69596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15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91E556-9E57-1EAC-FBBC-F334C83A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168399"/>
            <a:ext cx="4782177" cy="41380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B73A62-808B-7EBD-0754-C77491949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67" y="1168399"/>
            <a:ext cx="5359400" cy="42553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76EDDFE-074D-5F7B-D058-343BB3EBD58D}"/>
              </a:ext>
            </a:extLst>
          </p:cNvPr>
          <p:cNvSpPr txBox="1"/>
          <p:nvPr/>
        </p:nvSpPr>
        <p:spPr>
          <a:xfrm>
            <a:off x="3251200" y="337402"/>
            <a:ext cx="521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MEME ACTUALIDAD</a:t>
            </a:r>
          </a:p>
        </p:txBody>
      </p:sp>
    </p:spTree>
    <p:extLst>
      <p:ext uri="{BB962C8B-B14F-4D97-AF65-F5344CB8AC3E}">
        <p14:creationId xmlns:p14="http://schemas.microsoft.com/office/powerpoint/2010/main" val="1221229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195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58AF95-3586-B5C5-7CEC-ABEEEDB2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576916"/>
            <a:ext cx="3746500" cy="48895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2138E0-527C-0737-4D01-9C362A72DD3B}"/>
              </a:ext>
            </a:extLst>
          </p:cNvPr>
          <p:cNvSpPr txBox="1"/>
          <p:nvPr/>
        </p:nvSpPr>
        <p:spPr>
          <a:xfrm>
            <a:off x="971550" y="512633"/>
            <a:ext cx="1095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UNA IMAGEN, MÁS QUE 1.000 PALABRAS…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162A2F-09E6-55A3-199E-D4B5B508D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569" y="1676000"/>
            <a:ext cx="38989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5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652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E8150A-A1D3-854F-0D65-5F292266E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329" y="2506132"/>
            <a:ext cx="5094338" cy="28645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BACCE1-C4E6-62DD-7643-FDEA3C410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14" y="762001"/>
            <a:ext cx="5518686" cy="48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4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195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E1AE7F8-463A-70EE-16D5-6B40FC14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50" y="1308100"/>
            <a:ext cx="7226300" cy="5054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300854C-4A87-A5D7-AA9E-8F7BB6F88FD7}"/>
              </a:ext>
            </a:extLst>
          </p:cNvPr>
          <p:cNvSpPr txBox="1"/>
          <p:nvPr/>
        </p:nvSpPr>
        <p:spPr>
          <a:xfrm>
            <a:off x="1964267" y="203201"/>
            <a:ext cx="9041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BUENAS PRÁCTICAS: TEMA DEL DÍA</a:t>
            </a:r>
          </a:p>
        </p:txBody>
      </p:sp>
    </p:spTree>
    <p:extLst>
      <p:ext uri="{BB962C8B-B14F-4D97-AF65-F5344CB8AC3E}">
        <p14:creationId xmlns:p14="http://schemas.microsoft.com/office/powerpoint/2010/main" val="189362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65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DFAFA4F-C37F-D6DD-959A-132AE306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072794"/>
            <a:ext cx="7772400" cy="365067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5016DD4-1F01-01E7-0817-A027CC120B7B}"/>
              </a:ext>
            </a:extLst>
          </p:cNvPr>
          <p:cNvSpPr txBox="1"/>
          <p:nvPr/>
        </p:nvSpPr>
        <p:spPr>
          <a:xfrm>
            <a:off x="4350778" y="719035"/>
            <a:ext cx="3490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TIRAR DEL TT</a:t>
            </a:r>
          </a:p>
        </p:txBody>
      </p:sp>
    </p:spTree>
    <p:extLst>
      <p:ext uri="{BB962C8B-B14F-4D97-AF65-F5344CB8AC3E}">
        <p14:creationId xmlns:p14="http://schemas.microsoft.com/office/powerpoint/2010/main" val="2613003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26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B8EBE7-83AD-0A1C-4515-9C8EF4762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1346200"/>
            <a:ext cx="6515100" cy="4165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E65C84A-BE2D-454A-8EC1-144BFA024C2E}"/>
              </a:ext>
            </a:extLst>
          </p:cNvPr>
          <p:cNvSpPr txBox="1"/>
          <p:nvPr/>
        </p:nvSpPr>
        <p:spPr>
          <a:xfrm>
            <a:off x="2838450" y="515203"/>
            <a:ext cx="8087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FEED THE TROLL (CON HUMOR)</a:t>
            </a:r>
          </a:p>
        </p:txBody>
      </p:sp>
    </p:spTree>
    <p:extLst>
      <p:ext uri="{BB962C8B-B14F-4D97-AF65-F5344CB8AC3E}">
        <p14:creationId xmlns:p14="http://schemas.microsoft.com/office/powerpoint/2010/main" val="41669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262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430B794-FAE9-CFDD-AEE3-217012F9E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567" y="1407583"/>
            <a:ext cx="7772400" cy="46953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86FA629-E2C4-8E50-6B6C-0A6F53F50F74}"/>
              </a:ext>
            </a:extLst>
          </p:cNvPr>
          <p:cNvSpPr txBox="1"/>
          <p:nvPr/>
        </p:nvSpPr>
        <p:spPr>
          <a:xfrm>
            <a:off x="1465117" y="339537"/>
            <a:ext cx="926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PAQUITA SALAS SIEMPRE FUNCIONA</a:t>
            </a:r>
          </a:p>
        </p:txBody>
      </p:sp>
    </p:spTree>
    <p:extLst>
      <p:ext uri="{BB962C8B-B14F-4D97-AF65-F5344CB8AC3E}">
        <p14:creationId xmlns:p14="http://schemas.microsoft.com/office/powerpoint/2010/main" val="195801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4BBB99-D3BD-DF81-4AB0-06BDD343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7468" cy="68873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23D0A3-382E-BAD6-235E-41543512731C}"/>
              </a:ext>
            </a:extLst>
          </p:cNvPr>
          <p:cNvSpPr txBox="1"/>
          <p:nvPr/>
        </p:nvSpPr>
        <p:spPr>
          <a:xfrm>
            <a:off x="558799" y="6334780"/>
            <a:ext cx="384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95000"/>
                  </a:schemeClr>
                </a:solidFill>
              </a:rPr>
              <a:t>Dolors </a:t>
            </a:r>
            <a:r>
              <a:rPr lang="es-ES" sz="2800" dirty="0" err="1">
                <a:solidFill>
                  <a:schemeClr val="bg1">
                    <a:lumMod val="95000"/>
                  </a:schemeClr>
                </a:solidFill>
              </a:rPr>
              <a:t>Boatella</a:t>
            </a:r>
            <a:endParaRPr lang="es-E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9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262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965AEA6-163C-8A48-EEDE-B23493C103EA}"/>
              </a:ext>
            </a:extLst>
          </p:cNvPr>
          <p:cNvSpPr txBox="1"/>
          <p:nvPr/>
        </p:nvSpPr>
        <p:spPr>
          <a:xfrm>
            <a:off x="3014133" y="592667"/>
            <a:ext cx="4538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TIPS INSTAGRAM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A55EDD-C203-EE67-D21C-C557F5AF46FC}"/>
              </a:ext>
            </a:extLst>
          </p:cNvPr>
          <p:cNvSpPr txBox="1"/>
          <p:nvPr/>
        </p:nvSpPr>
        <p:spPr>
          <a:xfrm>
            <a:off x="1879600" y="2370667"/>
            <a:ext cx="69997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-MUCHO HT</a:t>
            </a:r>
          </a:p>
          <a:p>
            <a:r>
              <a:rPr lang="es-ES" sz="3200" dirty="0"/>
              <a:t>-IMÁGENES Y CONTENIDOS PROPIOS</a:t>
            </a:r>
          </a:p>
          <a:p>
            <a:r>
              <a:rPr lang="es-ES" sz="3200" dirty="0"/>
              <a:t>-INTERACTUAR, PREGUNTAS, ENCUESTAS</a:t>
            </a:r>
          </a:p>
          <a:p>
            <a:r>
              <a:rPr lang="es-ES" sz="3200" dirty="0"/>
              <a:t>-PUBLICAR UNA AL DÍA</a:t>
            </a:r>
          </a:p>
        </p:txBody>
      </p:sp>
    </p:spTree>
    <p:extLst>
      <p:ext uri="{BB962C8B-B14F-4D97-AF65-F5344CB8AC3E}">
        <p14:creationId xmlns:p14="http://schemas.microsoft.com/office/powerpoint/2010/main" val="370017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859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07DF495-13CC-D622-31A0-D9D747BF2AA5}"/>
              </a:ext>
            </a:extLst>
          </p:cNvPr>
          <p:cNvSpPr txBox="1"/>
          <p:nvPr/>
        </p:nvSpPr>
        <p:spPr>
          <a:xfrm>
            <a:off x="3962400" y="440267"/>
            <a:ext cx="3312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/>
              <a:t>INSTAGRAM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C21A0C3-336E-0A49-4DAF-CAEC1726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3" y="1526753"/>
            <a:ext cx="9584266" cy="533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6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285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7225ED2-3AFA-0609-91A9-44374FE0D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0400" y="-356833"/>
            <a:ext cx="13512799" cy="75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85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684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1F5AFD-B14F-FD80-E962-A450981D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43" y="1551515"/>
            <a:ext cx="10218307" cy="452755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C07585B-4AF2-A226-FE9D-FEFD3E336133}"/>
              </a:ext>
            </a:extLst>
          </p:cNvPr>
          <p:cNvSpPr txBox="1"/>
          <p:nvPr/>
        </p:nvSpPr>
        <p:spPr>
          <a:xfrm>
            <a:off x="1129143" y="491066"/>
            <a:ext cx="3883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MÁS HASHTAG</a:t>
            </a:r>
          </a:p>
        </p:txBody>
      </p:sp>
    </p:spTree>
    <p:extLst>
      <p:ext uri="{BB962C8B-B14F-4D97-AF65-F5344CB8AC3E}">
        <p14:creationId xmlns:p14="http://schemas.microsoft.com/office/powerpoint/2010/main" val="3445748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684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831DB3-FA4A-E552-3762-255785AC3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83" y="139700"/>
            <a:ext cx="4279900" cy="67183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32163D-B7FC-6F1F-952D-59CD1A942E99}"/>
              </a:ext>
            </a:extLst>
          </p:cNvPr>
          <p:cNvSpPr txBox="1"/>
          <p:nvPr/>
        </p:nvSpPr>
        <p:spPr>
          <a:xfrm>
            <a:off x="637117" y="2667853"/>
            <a:ext cx="3993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PARTICIPACIÓN</a:t>
            </a:r>
          </a:p>
        </p:txBody>
      </p:sp>
    </p:spTree>
    <p:extLst>
      <p:ext uri="{BB962C8B-B14F-4D97-AF65-F5344CB8AC3E}">
        <p14:creationId xmlns:p14="http://schemas.microsoft.com/office/powerpoint/2010/main" val="3271539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262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5E03F-D1A0-C684-11EA-D61EF6A8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34" y="1540933"/>
            <a:ext cx="4953000" cy="2895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D66D64-E2EC-BD86-40A3-39F94D01F472}"/>
              </a:ext>
            </a:extLst>
          </p:cNvPr>
          <p:cNvSpPr txBox="1"/>
          <p:nvPr/>
        </p:nvSpPr>
        <p:spPr>
          <a:xfrm>
            <a:off x="1238932" y="432937"/>
            <a:ext cx="9206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MALAS PRÁCTICAS 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28950FA-CB6B-4DCD-5DB4-BADE36302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999" y="1540933"/>
            <a:ext cx="515943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7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BA387C-AC85-85B4-265D-59EC0876D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1670050"/>
            <a:ext cx="6324600" cy="35179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08E8271-8D34-61C9-25AD-BCD6C29B6C26}"/>
              </a:ext>
            </a:extLst>
          </p:cNvPr>
          <p:cNvSpPr txBox="1"/>
          <p:nvPr/>
        </p:nvSpPr>
        <p:spPr>
          <a:xfrm>
            <a:off x="4944534" y="423333"/>
            <a:ext cx="1854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RUIDO</a:t>
            </a:r>
          </a:p>
        </p:txBody>
      </p:sp>
    </p:spTree>
    <p:extLst>
      <p:ext uri="{BB962C8B-B14F-4D97-AF65-F5344CB8AC3E}">
        <p14:creationId xmlns:p14="http://schemas.microsoft.com/office/powerpoint/2010/main" val="117984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121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171E0DA-8C02-2BE2-9B71-A65E775DC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758" y="0"/>
            <a:ext cx="7094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2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DA13271-BF64-A0EF-31C2-62054891CBB4}"/>
              </a:ext>
            </a:extLst>
          </p:cNvPr>
          <p:cNvSpPr txBox="1"/>
          <p:nvPr/>
        </p:nvSpPr>
        <p:spPr>
          <a:xfrm>
            <a:off x="795867" y="338667"/>
            <a:ext cx="10244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Chalkduster" panose="03050602040202020205" pitchFamily="66" charset="77"/>
              </a:rPr>
              <a:t>ANTICAPACITISMO EN RR.SS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637693-D19C-669C-F033-582CA66E3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20" y="1557867"/>
            <a:ext cx="9077013" cy="430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10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75B58D-A730-D2AE-9182-841D8D19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83" y="1422401"/>
            <a:ext cx="4975190" cy="47455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F83F7C-D0C2-DFDD-B352-121A820E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417" y="1422401"/>
            <a:ext cx="5649384" cy="456477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86A9ED8-2CED-6A0D-219A-BA79EAA6A261}"/>
              </a:ext>
            </a:extLst>
          </p:cNvPr>
          <p:cNvSpPr txBox="1"/>
          <p:nvPr/>
        </p:nvSpPr>
        <p:spPr>
          <a:xfrm>
            <a:off x="4148667" y="609600"/>
            <a:ext cx="4073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ACCESIBILIDAD </a:t>
            </a:r>
          </a:p>
        </p:txBody>
      </p:sp>
    </p:spTree>
    <p:extLst>
      <p:ext uri="{BB962C8B-B14F-4D97-AF65-F5344CB8AC3E}">
        <p14:creationId xmlns:p14="http://schemas.microsoft.com/office/powerpoint/2010/main" val="765350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AB881F-3E94-09A1-6A2B-73C080FC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569615"/>
            <a:ext cx="11802533" cy="371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85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5EB5CA1-0513-4050-E183-69E88F8ECDAE}"/>
              </a:ext>
            </a:extLst>
          </p:cNvPr>
          <p:cNvSpPr txBox="1"/>
          <p:nvPr/>
        </p:nvSpPr>
        <p:spPr>
          <a:xfrm>
            <a:off x="1744133" y="1811867"/>
            <a:ext cx="5588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-TODAS, TODOS, TODES. Neutro. </a:t>
            </a:r>
          </a:p>
          <a:p>
            <a:r>
              <a:rPr lang="es-ES" sz="2800" dirty="0"/>
              <a:t>-Lectura Fácil</a:t>
            </a:r>
          </a:p>
          <a:p>
            <a:r>
              <a:rPr lang="es-ES" sz="2800" dirty="0"/>
              <a:t>-#</a:t>
            </a:r>
            <a:r>
              <a:rPr lang="es-ES" sz="2800" dirty="0" err="1"/>
              <a:t>TextoAlternativo</a:t>
            </a:r>
            <a:endParaRPr lang="es-ES" sz="2800" dirty="0"/>
          </a:p>
          <a:p>
            <a:r>
              <a:rPr lang="es-ES" sz="2800" dirty="0"/>
              <a:t>-Evitar frases capacitistas</a:t>
            </a:r>
          </a:p>
          <a:p>
            <a:r>
              <a:rPr lang="es-ES" sz="2800" dirty="0"/>
              <a:t>-Subtítulos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1DC8AB-673F-E72D-EC1D-1AD107EA28FA}"/>
              </a:ext>
            </a:extLst>
          </p:cNvPr>
          <p:cNvSpPr txBox="1"/>
          <p:nvPr/>
        </p:nvSpPr>
        <p:spPr>
          <a:xfrm>
            <a:off x="4064739" y="338667"/>
            <a:ext cx="4062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INCLUSIVADAD </a:t>
            </a:r>
          </a:p>
        </p:txBody>
      </p:sp>
    </p:spTree>
    <p:extLst>
      <p:ext uri="{BB962C8B-B14F-4D97-AF65-F5344CB8AC3E}">
        <p14:creationId xmlns:p14="http://schemas.microsoft.com/office/powerpoint/2010/main" val="1239954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BDBCFFD-294C-84F8-90CC-64F87DBD43C2}"/>
              </a:ext>
            </a:extLst>
          </p:cNvPr>
          <p:cNvSpPr txBox="1"/>
          <p:nvPr/>
        </p:nvSpPr>
        <p:spPr>
          <a:xfrm>
            <a:off x="1828800" y="457200"/>
            <a:ext cx="7979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NO REPRESENTAN A LAS LOKAS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940448-715D-018B-2118-D75BAEFF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992" y="1505803"/>
            <a:ext cx="2540355" cy="45212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A7290A-56D6-003D-C706-5153976EF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815" y="1505803"/>
            <a:ext cx="3319035" cy="45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9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CDEBC84-5DF2-9871-C6DB-23F75640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9466"/>
            <a:ext cx="5612844" cy="40049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1D70D3-0723-7337-0FD1-F9859F49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438" y="1953286"/>
            <a:ext cx="6075303" cy="341735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2CE6584-83E7-B3C7-9BA9-808DC158AA8D}"/>
              </a:ext>
            </a:extLst>
          </p:cNvPr>
          <p:cNvSpPr txBox="1"/>
          <p:nvPr/>
        </p:nvSpPr>
        <p:spPr>
          <a:xfrm>
            <a:off x="364752" y="531167"/>
            <a:ext cx="998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NO REPRESENTAN A TODAS LAS DISCAS</a:t>
            </a:r>
          </a:p>
        </p:txBody>
      </p:sp>
    </p:spTree>
    <p:extLst>
      <p:ext uri="{BB962C8B-B14F-4D97-AF65-F5344CB8AC3E}">
        <p14:creationId xmlns:p14="http://schemas.microsoft.com/office/powerpoint/2010/main" val="1533911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2FC47C-4CF3-7B94-68FC-A34F96040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7" y="1888067"/>
            <a:ext cx="7772400" cy="408051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04CFDE-3D96-D397-AAC4-77C5B9DD6C4C}"/>
              </a:ext>
            </a:extLst>
          </p:cNvPr>
          <p:cNvSpPr txBox="1"/>
          <p:nvPr/>
        </p:nvSpPr>
        <p:spPr>
          <a:xfrm>
            <a:off x="3935069" y="498901"/>
            <a:ext cx="3627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dirty="0"/>
              <a:t>DENTRO HILO</a:t>
            </a:r>
          </a:p>
        </p:txBody>
      </p:sp>
    </p:spTree>
    <p:extLst>
      <p:ext uri="{BB962C8B-B14F-4D97-AF65-F5344CB8AC3E}">
        <p14:creationId xmlns:p14="http://schemas.microsoft.com/office/powerpoint/2010/main" val="3871892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299455-0683-F8A6-D16C-54A36830F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095" y="1253067"/>
            <a:ext cx="5931421" cy="50482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61AD19-9B02-F6D6-F5C4-4A3D0807B3EB}"/>
              </a:ext>
            </a:extLst>
          </p:cNvPr>
          <p:cNvSpPr txBox="1"/>
          <p:nvPr/>
        </p:nvSpPr>
        <p:spPr>
          <a:xfrm>
            <a:off x="3098799" y="276651"/>
            <a:ext cx="6370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MARCARSE UN BARTUAL</a:t>
            </a:r>
          </a:p>
        </p:txBody>
      </p:sp>
    </p:spTree>
    <p:extLst>
      <p:ext uri="{BB962C8B-B14F-4D97-AF65-F5344CB8AC3E}">
        <p14:creationId xmlns:p14="http://schemas.microsoft.com/office/powerpoint/2010/main" val="3064775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684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DC5A786-1F6F-73CB-0472-0C03BE0495EB}"/>
              </a:ext>
            </a:extLst>
          </p:cNvPr>
          <p:cNvSpPr txBox="1"/>
          <p:nvPr/>
        </p:nvSpPr>
        <p:spPr>
          <a:xfrm>
            <a:off x="0" y="575734"/>
            <a:ext cx="1253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LA UTOPÍA COMO ELEMENTO TRANSFORMADOR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64E346-17BF-E0BD-1188-FD5CD2EE7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1674283"/>
            <a:ext cx="7772400" cy="44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0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684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50B283-673F-4AF7-592F-896447CA5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41" y="1090678"/>
            <a:ext cx="10111317" cy="467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3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684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7A4A1C-148F-FFE9-0073-8A58D05CA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" y="457200"/>
            <a:ext cx="6417733" cy="45821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FACB2D-BF55-B9E3-6C8E-F6C598392082}"/>
              </a:ext>
            </a:extLst>
          </p:cNvPr>
          <p:cNvSpPr txBox="1"/>
          <p:nvPr/>
        </p:nvSpPr>
        <p:spPr>
          <a:xfrm>
            <a:off x="2286000" y="5877580"/>
            <a:ext cx="880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Message</a:t>
            </a:r>
            <a:r>
              <a:rPr lang="es-ES" sz="2800" b="1" dirty="0"/>
              <a:t> </a:t>
            </a:r>
            <a:r>
              <a:rPr lang="es-ES" sz="2800" b="1" dirty="0" err="1"/>
              <a:t>from</a:t>
            </a:r>
            <a:r>
              <a:rPr lang="es-ES" sz="2800" b="1" dirty="0"/>
              <a:t> </a:t>
            </a:r>
            <a:r>
              <a:rPr lang="es-ES" sz="2800" b="1" dirty="0" err="1"/>
              <a:t>the</a:t>
            </a:r>
            <a:r>
              <a:rPr lang="es-ES" sz="2800" b="1" dirty="0"/>
              <a:t> Future II: </a:t>
            </a:r>
            <a:r>
              <a:rPr lang="es-ES" sz="2800" b="1" dirty="0" err="1"/>
              <a:t>The</a:t>
            </a:r>
            <a:r>
              <a:rPr lang="es-ES" sz="2800" b="1" dirty="0"/>
              <a:t> </a:t>
            </a:r>
            <a:r>
              <a:rPr lang="es-ES" sz="2800" b="1" dirty="0" err="1"/>
              <a:t>Years</a:t>
            </a:r>
            <a:r>
              <a:rPr lang="es-ES" sz="2800" b="1" dirty="0"/>
              <a:t> </a:t>
            </a:r>
            <a:r>
              <a:rPr lang="es-ES" sz="2800" b="1" dirty="0" err="1"/>
              <a:t>of</a:t>
            </a:r>
            <a:r>
              <a:rPr lang="es-ES" sz="2800" b="1" dirty="0"/>
              <a:t> </a:t>
            </a:r>
            <a:r>
              <a:rPr lang="es-ES" sz="2800" b="1" dirty="0" err="1"/>
              <a:t>Repair</a:t>
            </a:r>
            <a:endParaRPr lang="es-ES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158BAC-2380-F2DF-EC09-052A19D00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800" y="425047"/>
            <a:ext cx="4614333" cy="46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7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684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6C3A1A-0AF2-E021-95E3-D80E7E074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609600"/>
            <a:ext cx="52959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44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262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D991EC7-80EB-F5AA-7044-806DD2E7E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66" y="1032227"/>
            <a:ext cx="4186767" cy="34889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AF7B0C-8D7E-C69C-C519-5F708611F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265" y="1032227"/>
            <a:ext cx="3488973" cy="34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D406C8F-4E71-9287-FDA0-82AC82FB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7" y="1543048"/>
            <a:ext cx="3285067" cy="32850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19CBF6-4E43-74A3-FABE-2E425B3F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439" y="1543048"/>
            <a:ext cx="3837843" cy="32850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781601-FCFD-7CFA-6AAF-8EB9AD9D3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187" y="1543049"/>
            <a:ext cx="3278237" cy="32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55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descr="A Message from the Future II: The Years of Repair">
            <a:hlinkClick r:id="" action="ppaction://media"/>
            <a:extLst>
              <a:ext uri="{FF2B5EF4-FFF2-40B4-BE49-F238E27FC236}">
                <a16:creationId xmlns:a16="http://schemas.microsoft.com/office/drawing/2014/main" id="{E3C1D7BF-6F9F-0111-8347-C904B7AEE0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1600" y="778933"/>
            <a:ext cx="9414784" cy="53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6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684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42E0C06-59A6-88D2-2192-809FE1DDAADB}"/>
              </a:ext>
            </a:extLst>
          </p:cNvPr>
          <p:cNvSpPr txBox="1"/>
          <p:nvPr/>
        </p:nvSpPr>
        <p:spPr>
          <a:xfrm>
            <a:off x="660400" y="2302933"/>
            <a:ext cx="12076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/>
              <a:t>HUMOR+UTOPÍA+MENSAJES CLAROS</a:t>
            </a:r>
          </a:p>
        </p:txBody>
      </p:sp>
    </p:spTree>
    <p:extLst>
      <p:ext uri="{BB962C8B-B14F-4D97-AF65-F5344CB8AC3E}">
        <p14:creationId xmlns:p14="http://schemas.microsoft.com/office/powerpoint/2010/main" val="2147076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684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52048F-075C-473B-2478-0BC0E3D3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0"/>
            <a:ext cx="8026400" cy="80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95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78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87AA511-4083-B447-68C9-43F28E176445}"/>
              </a:ext>
            </a:extLst>
          </p:cNvPr>
          <p:cNvSpPr txBox="1"/>
          <p:nvPr/>
        </p:nvSpPr>
        <p:spPr>
          <a:xfrm>
            <a:off x="1930400" y="677333"/>
            <a:ext cx="5147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BUENAS PRÁCTICAS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1A6109-81AB-875C-090F-A33BF6BD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2269067"/>
            <a:ext cx="3175000" cy="3200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4E6AD-C079-3CD3-1024-54B9D90C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76008"/>
            <a:ext cx="3175000" cy="31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73A72E3-2715-C486-3412-CC1D0E34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586930"/>
            <a:ext cx="8039646" cy="56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8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505640-9DDB-8F98-FB0F-BD577089E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0"/>
            <a:ext cx="7327900" cy="36699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73BD62-2499-FFAE-376C-99FF1FC93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3843867"/>
            <a:ext cx="73279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BD9942-567A-4DF3-540E-4A56FED25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55600"/>
            <a:ext cx="76962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9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7E582F-F0F4-4AC5-93BD-CD75BA287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7650"/>
            <a:ext cx="77724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66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6368</TotalTime>
  <Words>144</Words>
  <Application>Microsoft Macintosh PowerPoint</Application>
  <PresentationFormat>Panorámica</PresentationFormat>
  <Paragraphs>36</Paragraphs>
  <Slides>42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Bauhaus 93</vt:lpstr>
      <vt:lpstr>Calibri</vt:lpstr>
      <vt:lpstr>Calibri Light</vt:lpstr>
      <vt:lpstr>Chalkduster</vt:lpstr>
      <vt:lpstr>Tema de Office</vt:lpstr>
      <vt:lpstr>Haciendo piña (desde el coloquialismo y las buenas prácticas)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Haciendo piña (desde el coloquialismo y las buenas prácticas)  </dc:title>
  <dc:creator>Microsoft Office User</dc:creator>
  <cp:lastModifiedBy>Microsoft Office User</cp:lastModifiedBy>
  <cp:revision>36</cp:revision>
  <dcterms:created xsi:type="dcterms:W3CDTF">2022-09-12T16:32:10Z</dcterms:created>
  <dcterms:modified xsi:type="dcterms:W3CDTF">2022-09-28T12:06:33Z</dcterms:modified>
</cp:coreProperties>
</file>